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6" r:id="rId2"/>
    <p:sldId id="266" r:id="rId3"/>
    <p:sldId id="277" r:id="rId4"/>
    <p:sldId id="282" r:id="rId5"/>
    <p:sldId id="278" r:id="rId6"/>
    <p:sldId id="279" r:id="rId7"/>
    <p:sldId id="288" r:id="rId8"/>
    <p:sldId id="289" r:id="rId9"/>
    <p:sldId id="280" r:id="rId10"/>
    <p:sldId id="281" r:id="rId11"/>
    <p:sldId id="290" r:id="rId12"/>
    <p:sldId id="284" r:id="rId13"/>
    <p:sldId id="285" r:id="rId14"/>
    <p:sldId id="283" r:id="rId15"/>
    <p:sldId id="291" r:id="rId16"/>
  </p:sldIdLst>
  <p:sldSz cx="6858000" cy="9906000" type="A4"/>
  <p:notesSz cx="7315200" cy="9601200"/>
  <p:defaultTextStyle>
    <a:defPPr>
      <a:defRPr lang="es-PE"/>
    </a:defPPr>
    <a:lvl1pPr marL="0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1pPr>
    <a:lvl2pPr marL="151516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2pPr>
    <a:lvl3pPr marL="303032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3pPr>
    <a:lvl4pPr marL="454548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4pPr>
    <a:lvl5pPr marL="606064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5pPr>
    <a:lvl6pPr marL="757580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6pPr>
    <a:lvl7pPr marL="909096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7pPr>
    <a:lvl8pPr marL="1060613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8pPr>
    <a:lvl9pPr marL="1212129" algn="l" defTabSz="303032" rtl="0" eaLnBrk="1" latinLnBrk="0" hangingPunct="1">
      <a:defRPr sz="5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110" d="100"/>
          <a:sy n="110" d="100"/>
        </p:scale>
        <p:origin x="1158" y="-2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272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5291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101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276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810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497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841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884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92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6289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933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AA127-2E64-4CC7-A267-5B517A50196C}" type="datetimeFigureOut">
              <a:rPr lang="es-PE" smtClean="0"/>
              <a:t>20/04/2022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F4F57-F0F9-4222-B742-944862B1CB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05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7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7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6.jp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7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7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7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7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2514"/>
          <a:stretch/>
        </p:blipFill>
        <p:spPr>
          <a:xfrm>
            <a:off x="-16042" y="1"/>
            <a:ext cx="6950242" cy="9905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52" y="237047"/>
            <a:ext cx="2603218" cy="1097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2" y="7095047"/>
            <a:ext cx="2647335" cy="7330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570" y="7095047"/>
            <a:ext cx="936218" cy="7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6" y="1524511"/>
            <a:ext cx="3124742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SIRENAS DE EVACUACION 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455" y="4878009"/>
            <a:ext cx="1303052" cy="13030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9799" t="14357" r="7282" b="15961"/>
          <a:stretch/>
        </p:blipFill>
        <p:spPr>
          <a:xfrm>
            <a:off x="3541415" y="4970332"/>
            <a:ext cx="1272988" cy="10697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t="14288" b="16065"/>
          <a:stretch/>
        </p:blipFill>
        <p:spPr>
          <a:xfrm>
            <a:off x="5015311" y="5098378"/>
            <a:ext cx="1398959" cy="9743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33" y="4869569"/>
            <a:ext cx="1311526" cy="13115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t="15983" b="11949"/>
          <a:stretch/>
        </p:blipFill>
        <p:spPr>
          <a:xfrm>
            <a:off x="538103" y="7407810"/>
            <a:ext cx="1311526" cy="9451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2336" y="7368504"/>
            <a:ext cx="1106232" cy="11062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/>
          <a:srcRect l="10218" t="10097" r="11164" b="12447"/>
          <a:stretch/>
        </p:blipFill>
        <p:spPr>
          <a:xfrm>
            <a:off x="3798906" y="7486037"/>
            <a:ext cx="908423" cy="89499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5015433" y="374754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s-MX" sz="1000" dirty="0">
              <a:solidFill>
                <a:prstClr val="white"/>
              </a:solidFill>
            </a:endParaRPr>
          </a:p>
          <a:p>
            <a:pPr lvl="0"/>
            <a:endParaRPr lang="es-MX" sz="1000" dirty="0" smtClean="0">
              <a:solidFill>
                <a:prstClr val="white"/>
              </a:solidFill>
            </a:endParaRPr>
          </a:p>
          <a:p>
            <a:pPr lvl="0"/>
            <a:endParaRPr lang="es-MX" sz="1000" dirty="0">
              <a:solidFill>
                <a:prstClr val="white"/>
              </a:solidFill>
            </a:endParaRPr>
          </a:p>
          <a:p>
            <a:pPr lvl="0"/>
            <a:endParaRPr lang="es-MX" sz="1000" dirty="0" smtClean="0">
              <a:solidFill>
                <a:prstClr val="white"/>
              </a:solidFill>
            </a:endParaRPr>
          </a:p>
          <a:p>
            <a:pPr lvl="0"/>
            <a:endParaRPr lang="es-MX" sz="1000" dirty="0">
              <a:solidFill>
                <a:prstClr val="white"/>
              </a:solidFill>
            </a:endParaRPr>
          </a:p>
          <a:p>
            <a:pPr lvl="0"/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183679" y="8790593"/>
            <a:ext cx="2135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4" name="Proceso 10"/>
          <p:cNvSpPr/>
          <p:nvPr/>
        </p:nvSpPr>
        <p:spPr>
          <a:xfrm>
            <a:off x="469290" y="4414305"/>
            <a:ext cx="2912127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ALARMAS DE RETROCESO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Proceso 10"/>
          <p:cNvSpPr/>
          <p:nvPr/>
        </p:nvSpPr>
        <p:spPr>
          <a:xfrm>
            <a:off x="479747" y="6886224"/>
            <a:ext cx="2929022" cy="3276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BALIZAS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95311" y="8702612"/>
            <a:ext cx="1211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BALIZA 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 HELLA LED BAJA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135643" y="8779556"/>
            <a:ext cx="11753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BALIZA  TIPO PIPA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747559" y="8771850"/>
            <a:ext cx="9589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BALIZA CHICA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143070" y="8759325"/>
            <a:ext cx="12426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BALIZA TORRE BAJA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67487" y="6348679"/>
            <a:ext cx="1439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CLAXON DE RETROCESO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110DB HELLA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2108213" y="6326414"/>
            <a:ext cx="1202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CLAXON DE RETRO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107 DB ECCO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3682699" y="6314990"/>
            <a:ext cx="1332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CLAXON DE RETRO 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112DB ECCO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961595" y="6252370"/>
            <a:ext cx="3429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CLAXON AUTOSENSADO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112DB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218" y="2261413"/>
            <a:ext cx="1363411" cy="1222526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12"/>
          <a:srcRect l="11018" t="9304" r="10878" b="32308"/>
          <a:stretch/>
        </p:blipFill>
        <p:spPr>
          <a:xfrm>
            <a:off x="2025464" y="2312954"/>
            <a:ext cx="1285501" cy="1130593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3359" y="2424071"/>
            <a:ext cx="1275067" cy="95375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4"/>
          <a:srcRect l="19587" t="7751" r="22116" b="35413"/>
          <a:stretch/>
        </p:blipFill>
        <p:spPr>
          <a:xfrm>
            <a:off x="5290439" y="2334033"/>
            <a:ext cx="921224" cy="1056633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3762901" y="3641622"/>
            <a:ext cx="12735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SIRENA DE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EVACUACION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NEUMATICA  </a:t>
            </a:r>
            <a:endParaRPr lang="es-MX" sz="1000" dirty="0">
              <a:solidFill>
                <a:prstClr val="white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5154379" y="3713787"/>
            <a:ext cx="1231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SIRENA TIPO HONGO 220V </a:t>
            </a:r>
            <a:endParaRPr lang="es-MX" sz="1000" dirty="0">
              <a:solidFill>
                <a:prstClr val="white"/>
              </a:solidFill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2155416" y="3804267"/>
            <a:ext cx="12856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SIRENA KLAXON </a:t>
            </a:r>
            <a:endParaRPr lang="es-MX" sz="1000" dirty="0">
              <a:solidFill>
                <a:prstClr val="white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628245" y="3736808"/>
            <a:ext cx="121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SIRENA INDUSTRIAL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CON BALIZA </a:t>
            </a:r>
            <a:endParaRPr lang="es-MX" sz="1000" dirty="0">
              <a:solidFill>
                <a:prstClr val="white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8558" y="7233271"/>
            <a:ext cx="1292464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6" y="1524511"/>
            <a:ext cx="3124742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BALIZAS</a:t>
            </a:r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300937" y="3728655"/>
            <a:ext cx="1093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 CABLES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AUTOMOTRICES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42932" y="6358151"/>
            <a:ext cx="1035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  CABLES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AUTOMOTRICES</a:t>
            </a:r>
            <a:endParaRPr lang="es-MX" sz="1000" dirty="0" smtClean="0">
              <a:solidFill>
                <a:prstClr val="white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057248" y="6383035"/>
            <a:ext cx="13356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CABLE VULCANIZADO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064841" y="6306091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MANGUERA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TERMO CONTRAIBLE 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01614" y="8711063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MANGUERA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TERMO CONTRAIBLE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929959" y="8690690"/>
            <a:ext cx="1526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MANGUERA CORRUGADA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       CERRADA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455244" y="8713648"/>
            <a:ext cx="1555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MANGUERA CORRUGADA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       ABIERTA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371955" y="8790593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CINTILLOS 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077" y="5135905"/>
            <a:ext cx="1353429" cy="63403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4" y="5004693"/>
            <a:ext cx="1304657" cy="110347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767" y="7242348"/>
            <a:ext cx="1227812" cy="127337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935" y="7242348"/>
            <a:ext cx="1377815" cy="1319796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8"/>
          <a:srcRect l="9160" t="21372" r="7477" b="20889"/>
          <a:stretch/>
        </p:blipFill>
        <p:spPr>
          <a:xfrm>
            <a:off x="2017634" y="5040950"/>
            <a:ext cx="1321258" cy="91514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9"/>
          <a:srcRect l="7803" t="27024" r="7294" b="26182"/>
          <a:stretch/>
        </p:blipFill>
        <p:spPr>
          <a:xfrm>
            <a:off x="3530211" y="5040950"/>
            <a:ext cx="1329665" cy="915141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3557805" y="6383035"/>
            <a:ext cx="1433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EXTENCION ELECTRICA 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0"/>
          <a:srcRect l="14788"/>
          <a:stretch/>
        </p:blipFill>
        <p:spPr>
          <a:xfrm>
            <a:off x="3530211" y="7255309"/>
            <a:ext cx="1376443" cy="1245805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11"/>
          <a:srcRect t="10220" b="10753"/>
          <a:stretch/>
        </p:blipFill>
        <p:spPr>
          <a:xfrm>
            <a:off x="485204" y="7368299"/>
            <a:ext cx="1351319" cy="10678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875" y="4398511"/>
            <a:ext cx="2938996" cy="4999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5015" y="2328830"/>
            <a:ext cx="1224861" cy="12248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4"/>
          <a:srcRect l="5975" t="14923" r="8161" b="15803"/>
          <a:stretch/>
        </p:blipFill>
        <p:spPr>
          <a:xfrm>
            <a:off x="564529" y="2379269"/>
            <a:ext cx="1287691" cy="11744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5"/>
          <a:srcRect l="16012" t="15246" r="15163" b="15802"/>
          <a:stretch/>
        </p:blipFill>
        <p:spPr>
          <a:xfrm>
            <a:off x="5270439" y="2468295"/>
            <a:ext cx="1073140" cy="10751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6"/>
          <a:srcRect l="16127" t="16000" r="15302" b="15936"/>
          <a:stretch/>
        </p:blipFill>
        <p:spPr>
          <a:xfrm>
            <a:off x="2188673" y="2511014"/>
            <a:ext cx="979180" cy="9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6" y="1524511"/>
            <a:ext cx="3107682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FOCOS HALOGENOS 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8" y="2314631"/>
            <a:ext cx="1193663" cy="11936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15458" t="19384" r="10923" b="15713"/>
          <a:stretch/>
        </p:blipFill>
        <p:spPr>
          <a:xfrm>
            <a:off x="2032181" y="2374253"/>
            <a:ext cx="1204683" cy="10620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877" y="4903799"/>
            <a:ext cx="1257820" cy="12606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r="6285" b="20462"/>
          <a:stretch/>
        </p:blipFill>
        <p:spPr>
          <a:xfrm>
            <a:off x="567818" y="7245980"/>
            <a:ext cx="1218376" cy="12165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181" y="7279846"/>
            <a:ext cx="1284271" cy="128427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2181" y="4841270"/>
            <a:ext cx="1332176" cy="13351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/>
          <a:srcRect l="23540" t="18822" r="22902" b="10706"/>
          <a:stretch/>
        </p:blipFill>
        <p:spPr>
          <a:xfrm>
            <a:off x="3722413" y="4872596"/>
            <a:ext cx="984859" cy="129586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6201" y="3783164"/>
            <a:ext cx="12121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FOCOS NARVA H11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061542" y="3769454"/>
            <a:ext cx="1146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FOCOS NARVA H4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671055" y="3786979"/>
            <a:ext cx="1146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</a:t>
            </a:r>
            <a:r>
              <a:rPr lang="es-MX" sz="1000" dirty="0" smtClean="0">
                <a:solidFill>
                  <a:prstClr val="white"/>
                </a:solidFill>
              </a:rPr>
              <a:t>NARVA H1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215069" y="3706219"/>
            <a:ext cx="11753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FOCOS NARVA H7 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1911" y="2213315"/>
            <a:ext cx="1245862" cy="1316313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213576" y="6376471"/>
            <a:ext cx="1183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NARVA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DOBLE CONTACTO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612146" y="6376470"/>
            <a:ext cx="1396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NARVA </a:t>
            </a:r>
            <a:r>
              <a:rPr lang="es-MX" sz="1000" dirty="0" smtClean="0">
                <a:solidFill>
                  <a:prstClr val="white"/>
                </a:solidFill>
              </a:rPr>
              <a:t>BALITA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948316" y="6375687"/>
            <a:ext cx="1492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NARVA </a:t>
            </a:r>
            <a:r>
              <a:rPr lang="es-MX" sz="1000" dirty="0" smtClean="0">
                <a:solidFill>
                  <a:prstClr val="white"/>
                </a:solidFill>
              </a:rPr>
              <a:t>LAGRIMA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11924" y="6375687"/>
            <a:ext cx="1146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NARVA </a:t>
            </a:r>
            <a:r>
              <a:rPr lang="es-MX" sz="1000" dirty="0" smtClean="0">
                <a:solidFill>
                  <a:prstClr val="white"/>
                </a:solidFill>
              </a:rPr>
              <a:t>H3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252" y="4849072"/>
            <a:ext cx="1342915" cy="1342915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766425" y="8728401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NARVA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LAMPARAS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2090396" y="8745398"/>
            <a:ext cx="795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</a:t>
            </a:r>
            <a:r>
              <a:rPr lang="es-MX" sz="1000" dirty="0" smtClean="0">
                <a:solidFill>
                  <a:prstClr val="white"/>
                </a:solidFill>
              </a:rPr>
              <a:t>LED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883791" y="8769085"/>
            <a:ext cx="7873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CINTA LED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213576" y="8769085"/>
            <a:ext cx="35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FO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3"/>
          <a:srcRect l="18236" t="19461" r="15649" b="17763"/>
          <a:stretch/>
        </p:blipFill>
        <p:spPr>
          <a:xfrm>
            <a:off x="5107055" y="2314630"/>
            <a:ext cx="1242272" cy="11795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6983" y="7390927"/>
            <a:ext cx="135952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271351"/>
            <a:ext cx="5998984" cy="70353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02" y="7344534"/>
            <a:ext cx="472475" cy="12893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6152" r="24792"/>
          <a:stretch/>
        </p:blipFill>
        <p:spPr>
          <a:xfrm>
            <a:off x="2372979" y="7427245"/>
            <a:ext cx="650318" cy="1206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15101" t="14801" r="23870" b="-327"/>
          <a:stretch/>
        </p:blipFill>
        <p:spPr>
          <a:xfrm>
            <a:off x="3917770" y="7427245"/>
            <a:ext cx="700971" cy="11195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0914" y="7512898"/>
            <a:ext cx="1033235" cy="95264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70914" y="8887769"/>
            <a:ext cx="1200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GRASA GRAFITADA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81400" y="8895729"/>
            <a:ext cx="1221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LIQUIDO DE FRENO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099189" y="8895730"/>
            <a:ext cx="12506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LIQUIDO DE FRENO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52278" y="8887770"/>
            <a:ext cx="641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LOCTITE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63" y="2332311"/>
            <a:ext cx="5730737" cy="12924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496" y="1922095"/>
            <a:ext cx="2981202" cy="49991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57583" y="3845020"/>
            <a:ext cx="1507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RELOJ DE TEMPERATURA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DE ACEITE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916097" y="3845020"/>
            <a:ext cx="1564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RELOJ DE TEMPERATUIRA </a:t>
            </a:r>
          </a:p>
          <a:p>
            <a:pPr lvl="0"/>
            <a:r>
              <a:rPr lang="es-MX" sz="1000" dirty="0">
                <a:solidFill>
                  <a:prstClr val="white"/>
                </a:solidFill>
              </a:rPr>
              <a:t>DE AGUA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756004" y="3878640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TACOMETRO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295675" y="3888944"/>
            <a:ext cx="878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>
                <a:solidFill>
                  <a:prstClr val="white"/>
                </a:solidFill>
              </a:rPr>
              <a:t>VOLTIMETRO</a:t>
            </a:r>
            <a:endParaRPr lang="es-PE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583" y="4513122"/>
            <a:ext cx="2949115" cy="49991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207" y="5013037"/>
            <a:ext cx="845664" cy="121155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/>
          <a:srcRect l="14964" t="2862" r="13840" b="1"/>
          <a:stretch/>
        </p:blipFill>
        <p:spPr>
          <a:xfrm>
            <a:off x="2197696" y="4965127"/>
            <a:ext cx="923109" cy="1259462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2037473" y="6486414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MANOMETRO 0-30 PSI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20380" y="6384094"/>
            <a:ext cx="124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MANOMETROS CON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        GLICERINA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3"/>
          <a:srcRect l="14349" t="19936" r="7047" b="3365"/>
          <a:stretch/>
        </p:blipFill>
        <p:spPr>
          <a:xfrm>
            <a:off x="3756004" y="5126160"/>
            <a:ext cx="1009774" cy="985305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3829522" y="6474656"/>
            <a:ext cx="878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VOLTIMETRO</a:t>
            </a:r>
            <a:endParaRPr lang="es-PE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6" y="1524511"/>
            <a:ext cx="3114678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LUBRICANTES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8492" r="28142"/>
          <a:stretch/>
        </p:blipFill>
        <p:spPr>
          <a:xfrm>
            <a:off x="884756" y="4856813"/>
            <a:ext cx="590917" cy="13626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6721" t="14281" r="34645" b="5501"/>
          <a:stretch/>
        </p:blipFill>
        <p:spPr>
          <a:xfrm flipH="1">
            <a:off x="2427539" y="4856813"/>
            <a:ext cx="449460" cy="12591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32689" r="27443"/>
          <a:stretch/>
        </p:blipFill>
        <p:spPr>
          <a:xfrm>
            <a:off x="4056363" y="4826833"/>
            <a:ext cx="555215" cy="13926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626" y="4877931"/>
            <a:ext cx="637136" cy="12904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707" y="7240250"/>
            <a:ext cx="799013" cy="130724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/>
          <a:srcRect l="32282" r="34736"/>
          <a:stretch/>
        </p:blipFill>
        <p:spPr>
          <a:xfrm>
            <a:off x="2433486" y="7240250"/>
            <a:ext cx="437566" cy="132669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l="29453" r="34354"/>
          <a:stretch/>
        </p:blipFill>
        <p:spPr>
          <a:xfrm>
            <a:off x="4002235" y="7240250"/>
            <a:ext cx="488152" cy="134873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/>
          <a:srcRect l="32471" r="26450"/>
          <a:stretch/>
        </p:blipFill>
        <p:spPr>
          <a:xfrm>
            <a:off x="5537643" y="7283197"/>
            <a:ext cx="431201" cy="118201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834" y="2265037"/>
            <a:ext cx="426757" cy="133514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8035" y="2290238"/>
            <a:ext cx="408467" cy="123149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3241" y="2256209"/>
            <a:ext cx="475529" cy="128636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7189" y="2256209"/>
            <a:ext cx="512108" cy="12314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7547" y="3719186"/>
            <a:ext cx="957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ARRANCADOR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DE MOTOR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3406" y="6360510"/>
            <a:ext cx="11464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>
                <a:solidFill>
                  <a:prstClr val="white"/>
                </a:solidFill>
              </a:rPr>
              <a:t>FOCOS NARVA H3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180009" y="3762578"/>
            <a:ext cx="272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F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37659" y="3822479"/>
            <a:ext cx="12634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GRASA DIELECTRICA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492797" y="3815373"/>
            <a:ext cx="1486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PROTECTOR DE BATERIA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123904" y="6390858"/>
            <a:ext cx="1258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LIMPIA CONTACTOS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643037" y="6354547"/>
            <a:ext cx="1111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GRASA DE LITIUM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BLANCA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040782" y="6390858"/>
            <a:ext cx="13484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LIMPIA CARBURADOR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264968" y="8702060"/>
            <a:ext cx="106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LIMPIADOR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DE CONTACTOS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775669" y="8761666"/>
            <a:ext cx="9412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AFLOJA TODO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149870" y="8779005"/>
            <a:ext cx="9412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AFLOJA TODO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67547" y="8761666"/>
            <a:ext cx="2135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 </a:t>
            </a:r>
            <a:endParaRPr lang="es-PE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1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2514"/>
          <a:stretch/>
        </p:blipFill>
        <p:spPr>
          <a:xfrm>
            <a:off x="0" y="0"/>
            <a:ext cx="6950242" cy="9905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52" y="237047"/>
            <a:ext cx="2603218" cy="10973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80894" y="8528424"/>
            <a:ext cx="3287059" cy="932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Av. Aviación N°1248 Urb Apolo la Victoria Lima </a:t>
            </a:r>
          </a:p>
          <a:p>
            <a:pPr algn="ctr"/>
            <a:r>
              <a:rPr lang="es-MX" sz="1200" dirty="0" smtClean="0"/>
              <a:t>Calle Juan José Mostajo N° 293 Santa Catalina </a:t>
            </a:r>
          </a:p>
          <a:p>
            <a:pPr algn="ctr"/>
            <a:r>
              <a:rPr lang="es-MX" sz="1200" dirty="0" smtClean="0"/>
              <a:t>Pag.web :www.importacioneshuamani.com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8824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63455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FISIBLES Y TERMINALES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40" y="2186661"/>
            <a:ext cx="5998984" cy="703539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64" y="2284058"/>
            <a:ext cx="1237595" cy="122540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193" y="2463254"/>
            <a:ext cx="1302213" cy="78405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10" y="2370263"/>
            <a:ext cx="1103472" cy="107908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027" y="2510827"/>
            <a:ext cx="1286367" cy="68890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193" y="4903814"/>
            <a:ext cx="1237595" cy="122540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2669" y="4982378"/>
            <a:ext cx="1310754" cy="84741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955" y="4940393"/>
            <a:ext cx="859611" cy="118882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9011" y="7295782"/>
            <a:ext cx="1332576" cy="1201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9861" y="7494429"/>
            <a:ext cx="885922" cy="88322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16449" y="3663210"/>
            <a:ext cx="1306621" cy="510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 smtClean="0"/>
              <a:t>FUSIBLE DE UÑA 5,10,15,20 </a:t>
            </a:r>
            <a:endParaRPr lang="es-PE" sz="1000" dirty="0"/>
          </a:p>
        </p:txBody>
      </p:sp>
      <p:sp>
        <p:nvSpPr>
          <p:cNvPr id="6" name="Rectángulo 5"/>
          <p:cNvSpPr/>
          <p:nvPr/>
        </p:nvSpPr>
        <p:spPr>
          <a:xfrm>
            <a:off x="2206902" y="3764974"/>
            <a:ext cx="10070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MINI FUSIBLES  </a:t>
            </a:r>
            <a:endParaRPr lang="es-PE" sz="10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0964" y="6391848"/>
            <a:ext cx="13484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FUSIBLES MUELONES  </a:t>
            </a:r>
            <a:endParaRPr lang="es-PE" sz="10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91534" y="6398712"/>
            <a:ext cx="14285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PORTA FUSIBLE AEREO  </a:t>
            </a:r>
            <a:endParaRPr lang="es-PE" sz="1000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3042" y="6398712"/>
            <a:ext cx="1390008" cy="27434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3623" y="4815828"/>
            <a:ext cx="1310754" cy="27434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122269" y="6388506"/>
            <a:ext cx="13628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PE" sz="1000" dirty="0" smtClean="0">
                <a:solidFill>
                  <a:prstClr val="white"/>
                </a:solidFill>
              </a:rPr>
              <a:t>CAJA PORTA FUSIBLE 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50964" y="8771902"/>
            <a:ext cx="12570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PE" sz="1000" dirty="0" smtClean="0">
                <a:solidFill>
                  <a:prstClr val="white"/>
                </a:solidFill>
              </a:rPr>
              <a:t>TERMINAL DE OJO   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739861" y="3776784"/>
            <a:ext cx="11224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>
                <a:solidFill>
                  <a:schemeClr val="bg1"/>
                </a:solidFill>
              </a:rPr>
              <a:t>MINI </a:t>
            </a:r>
            <a:r>
              <a:rPr lang="es-PE" sz="1000" dirty="0" smtClean="0">
                <a:solidFill>
                  <a:schemeClr val="bg1"/>
                </a:solidFill>
              </a:rPr>
              <a:t>MEGA OJO   </a:t>
            </a:r>
            <a:endParaRPr lang="es-PE" sz="1000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148183" y="3764973"/>
            <a:ext cx="1292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>
                <a:solidFill>
                  <a:schemeClr val="bg1"/>
                </a:solidFill>
              </a:rPr>
              <a:t>MINI </a:t>
            </a:r>
            <a:r>
              <a:rPr lang="es-PE" sz="1000" dirty="0" smtClean="0">
                <a:solidFill>
                  <a:schemeClr val="bg1"/>
                </a:solidFill>
              </a:rPr>
              <a:t>MEDIANO OJO  </a:t>
            </a:r>
            <a:endParaRPr lang="es-PE" sz="100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287287" y="8802679"/>
            <a:ext cx="8867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U</a:t>
            </a:r>
            <a:r>
              <a:rPr lang="es-PE" sz="800" dirty="0" smtClean="0">
                <a:solidFill>
                  <a:schemeClr val="bg1"/>
                </a:solidFill>
              </a:rPr>
              <a:t>  </a:t>
            </a:r>
            <a:endParaRPr lang="es-PE" sz="8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505926" y="8765564"/>
            <a:ext cx="1143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PLANO</a:t>
            </a:r>
            <a:r>
              <a:rPr lang="es-PE" sz="700" dirty="0" smtClean="0">
                <a:solidFill>
                  <a:schemeClr val="bg1"/>
                </a:solidFill>
              </a:rPr>
              <a:t> </a:t>
            </a:r>
            <a:endParaRPr lang="es-PE" dirty="0"/>
          </a:p>
        </p:txBody>
      </p:sp>
      <p:sp>
        <p:nvSpPr>
          <p:cNvPr id="22" name="Rectángulo 21"/>
          <p:cNvSpPr/>
          <p:nvPr/>
        </p:nvSpPr>
        <p:spPr>
          <a:xfrm>
            <a:off x="5024111" y="8802678"/>
            <a:ext cx="1388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MANGUITO</a:t>
            </a:r>
            <a:r>
              <a:rPr lang="es-PE" sz="700" dirty="0" smtClean="0">
                <a:solidFill>
                  <a:schemeClr val="bg1"/>
                </a:solidFill>
              </a:rPr>
              <a:t> </a:t>
            </a:r>
            <a:endParaRPr lang="es-PE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5154" y="4963529"/>
            <a:ext cx="1331306" cy="105808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6"/>
          <a:srcRect t="11181" r="1451" b="15260"/>
          <a:stretch/>
        </p:blipFill>
        <p:spPr>
          <a:xfrm rot="10800000">
            <a:off x="516449" y="7473148"/>
            <a:ext cx="1303682" cy="102388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7"/>
          <a:srcRect t="15326" b="24674"/>
          <a:stretch/>
        </p:blipFill>
        <p:spPr>
          <a:xfrm>
            <a:off x="5024111" y="7494429"/>
            <a:ext cx="1339925" cy="80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17505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TERMINALES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40" y="2075450"/>
            <a:ext cx="5998984" cy="70353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866" y="7432815"/>
            <a:ext cx="1286758" cy="6987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797" y="7138120"/>
            <a:ext cx="1275534" cy="12881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315" y="7138120"/>
            <a:ext cx="1284348" cy="116019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76" y="7138120"/>
            <a:ext cx="1198704" cy="126401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76" y="4762585"/>
            <a:ext cx="1054699" cy="121320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2165" y="4963771"/>
            <a:ext cx="1292464" cy="81083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9748" y="4766219"/>
            <a:ext cx="1054699" cy="131075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4248" y="4697932"/>
            <a:ext cx="1274174" cy="1194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60176" y="3609236"/>
            <a:ext cx="12458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AISLADO </a:t>
            </a:r>
            <a:endParaRPr lang="es-PE" sz="1000" dirty="0"/>
          </a:p>
        </p:txBody>
      </p:sp>
      <p:sp>
        <p:nvSpPr>
          <p:cNvPr id="11" name="Rectángulo 10"/>
          <p:cNvSpPr/>
          <p:nvPr/>
        </p:nvSpPr>
        <p:spPr>
          <a:xfrm>
            <a:off x="2196948" y="3620969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TERMINALES </a:t>
            </a:r>
            <a:endParaRPr lang="es-PE" sz="1000" dirty="0"/>
          </a:p>
        </p:txBody>
      </p:sp>
      <p:sp>
        <p:nvSpPr>
          <p:cNvPr id="12" name="Rectángulo 11"/>
          <p:cNvSpPr/>
          <p:nvPr/>
        </p:nvSpPr>
        <p:spPr>
          <a:xfrm>
            <a:off x="3548595" y="3647806"/>
            <a:ext cx="14045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TERMINALES HEMBRA  </a:t>
            </a:r>
            <a:endParaRPr lang="es-PE" sz="1000" dirty="0"/>
          </a:p>
        </p:txBody>
      </p:sp>
      <p:sp>
        <p:nvSpPr>
          <p:cNvPr id="13" name="Rectángulo 12"/>
          <p:cNvSpPr/>
          <p:nvPr/>
        </p:nvSpPr>
        <p:spPr>
          <a:xfrm>
            <a:off x="5058441" y="3654471"/>
            <a:ext cx="1327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TERMINALES MACHO </a:t>
            </a:r>
            <a:endParaRPr lang="es-PE" sz="1000" dirty="0"/>
          </a:p>
        </p:txBody>
      </p:sp>
      <p:sp>
        <p:nvSpPr>
          <p:cNvPr id="14" name="Rectángulo 13"/>
          <p:cNvSpPr/>
          <p:nvPr/>
        </p:nvSpPr>
        <p:spPr>
          <a:xfrm>
            <a:off x="866018" y="6257345"/>
            <a:ext cx="5485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RELAY</a:t>
            </a:r>
            <a:r>
              <a:rPr lang="es-PE" sz="700" dirty="0" smtClean="0">
                <a:solidFill>
                  <a:schemeClr val="bg1"/>
                </a:solidFill>
              </a:rPr>
              <a:t>  </a:t>
            </a:r>
            <a:endParaRPr lang="es-PE" dirty="0"/>
          </a:p>
        </p:txBody>
      </p:sp>
      <p:sp>
        <p:nvSpPr>
          <p:cNvPr id="15" name="Rectángulo 14"/>
          <p:cNvSpPr/>
          <p:nvPr/>
        </p:nvSpPr>
        <p:spPr>
          <a:xfrm>
            <a:off x="2285846" y="6210143"/>
            <a:ext cx="8210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MINI RELAY </a:t>
            </a:r>
            <a:endParaRPr lang="es-PE" sz="1000" dirty="0"/>
          </a:p>
        </p:txBody>
      </p:sp>
      <p:sp>
        <p:nvSpPr>
          <p:cNvPr id="16" name="Rectángulo 15"/>
          <p:cNvSpPr/>
          <p:nvPr/>
        </p:nvSpPr>
        <p:spPr>
          <a:xfrm>
            <a:off x="3827027" y="6225531"/>
            <a:ext cx="4571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>
                <a:solidFill>
                  <a:schemeClr val="bg1"/>
                </a:solidFill>
              </a:rPr>
              <a:t>RELAY</a:t>
            </a:r>
            <a:r>
              <a:rPr lang="es-PE" sz="500" dirty="0">
                <a:solidFill>
                  <a:schemeClr val="bg1"/>
                </a:solidFill>
              </a:rPr>
              <a:t> </a:t>
            </a:r>
            <a:endParaRPr lang="es-PE" dirty="0"/>
          </a:p>
        </p:txBody>
      </p:sp>
      <p:sp>
        <p:nvSpPr>
          <p:cNvPr id="18" name="Rectángulo 17"/>
          <p:cNvSpPr/>
          <p:nvPr/>
        </p:nvSpPr>
        <p:spPr>
          <a:xfrm>
            <a:off x="5267455" y="6210143"/>
            <a:ext cx="9492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PORTA  RELAY </a:t>
            </a:r>
            <a:endParaRPr lang="es-PE" sz="1000" dirty="0"/>
          </a:p>
        </p:txBody>
      </p:sp>
      <p:sp>
        <p:nvSpPr>
          <p:cNvPr id="19" name="Rectángulo 18"/>
          <p:cNvSpPr/>
          <p:nvPr/>
        </p:nvSpPr>
        <p:spPr>
          <a:xfrm>
            <a:off x="580816" y="8614188"/>
            <a:ext cx="11865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CABLE DE BATERIA </a:t>
            </a:r>
            <a:endParaRPr lang="es-PE" sz="1000" dirty="0"/>
          </a:p>
        </p:txBody>
      </p:sp>
      <p:sp>
        <p:nvSpPr>
          <p:cNvPr id="20" name="Rectángulo 19"/>
          <p:cNvSpPr/>
          <p:nvPr/>
        </p:nvSpPr>
        <p:spPr>
          <a:xfrm>
            <a:off x="2158783" y="8591319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CABLE DE BATERIA  </a:t>
            </a:r>
            <a:endParaRPr lang="es-PE" sz="1000" dirty="0"/>
          </a:p>
        </p:txBody>
      </p:sp>
      <p:sp>
        <p:nvSpPr>
          <p:cNvPr id="21" name="Rectángulo 20"/>
          <p:cNvSpPr/>
          <p:nvPr/>
        </p:nvSpPr>
        <p:spPr>
          <a:xfrm>
            <a:off x="3716010" y="8545152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TENAZAS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PASA CORRIENTE  </a:t>
            </a:r>
            <a:endParaRPr lang="es-PE" sz="1000" dirty="0"/>
          </a:p>
        </p:txBody>
      </p:sp>
      <p:sp>
        <p:nvSpPr>
          <p:cNvPr id="25" name="Rectángulo 24"/>
          <p:cNvSpPr/>
          <p:nvPr/>
        </p:nvSpPr>
        <p:spPr>
          <a:xfrm>
            <a:off x="5287664" y="8537243"/>
            <a:ext cx="1016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DE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CABLE BATERIA </a:t>
            </a:r>
            <a:endParaRPr lang="es-PE" sz="1000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553" y="2123848"/>
            <a:ext cx="1265400" cy="12654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7315" y="2123848"/>
            <a:ext cx="1277314" cy="127731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5865" y="2140165"/>
            <a:ext cx="1262466" cy="1215381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0009" y="2148636"/>
            <a:ext cx="1262409" cy="1262409"/>
          </a:xfrm>
          <a:prstGeom prst="rect">
            <a:avLst/>
          </a:prstGeom>
        </p:spPr>
      </p:pic>
      <p:sp>
        <p:nvSpPr>
          <p:cNvPr id="34" name="Proceso 10"/>
          <p:cNvSpPr/>
          <p:nvPr/>
        </p:nvSpPr>
        <p:spPr>
          <a:xfrm>
            <a:off x="448423" y="6845115"/>
            <a:ext cx="2925755" cy="2577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ACCESORIOS PARA BATERIA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Proceso 10"/>
          <p:cNvSpPr/>
          <p:nvPr/>
        </p:nvSpPr>
        <p:spPr>
          <a:xfrm>
            <a:off x="431090" y="4302724"/>
            <a:ext cx="3117505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TERMINALES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1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22217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ACCESORIOS PARA BATERIA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40" y="2186661"/>
            <a:ext cx="5998984" cy="703539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600" y="4848500"/>
            <a:ext cx="1010399" cy="135868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107" y="5144977"/>
            <a:ext cx="1331073" cy="99830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14" y="7527417"/>
            <a:ext cx="860424" cy="8604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/>
          <a:srcRect l="20795" t="10317" r="20158" b="12540"/>
          <a:stretch/>
        </p:blipFill>
        <p:spPr>
          <a:xfrm>
            <a:off x="2301499" y="7362518"/>
            <a:ext cx="736600" cy="9623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457" y="7267140"/>
            <a:ext cx="1270723" cy="127072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45" y="7267140"/>
            <a:ext cx="1325266" cy="132526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5045" y="5144977"/>
            <a:ext cx="1325266" cy="858044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605" y="2345360"/>
            <a:ext cx="1292464" cy="1115665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9663" y="2269153"/>
            <a:ext cx="1280271" cy="126807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94695" y="3768065"/>
            <a:ext cx="11913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BORNE ESTAÑADO </a:t>
            </a:r>
            <a:endParaRPr lang="es-PE" sz="1000" dirty="0"/>
          </a:p>
        </p:txBody>
      </p:sp>
      <p:sp>
        <p:nvSpPr>
          <p:cNvPr id="3" name="Rectángulo 2"/>
          <p:cNvSpPr/>
          <p:nvPr/>
        </p:nvSpPr>
        <p:spPr>
          <a:xfrm>
            <a:off x="2190434" y="3768065"/>
            <a:ext cx="10807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BORNE BRONCE  </a:t>
            </a:r>
            <a:endParaRPr lang="es-PE" sz="1000" dirty="0"/>
          </a:p>
        </p:txBody>
      </p:sp>
      <p:sp>
        <p:nvSpPr>
          <p:cNvPr id="4" name="Rectángulo 3"/>
          <p:cNvSpPr/>
          <p:nvPr/>
        </p:nvSpPr>
        <p:spPr>
          <a:xfrm>
            <a:off x="3598776" y="3789248"/>
            <a:ext cx="6351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BORNE  </a:t>
            </a:r>
            <a:r>
              <a:rPr lang="es-PE" sz="800" dirty="0" smtClean="0">
                <a:solidFill>
                  <a:schemeClr val="bg1"/>
                </a:solidFill>
              </a:rPr>
              <a:t> </a:t>
            </a:r>
            <a:endParaRPr lang="es-PE" sz="800" dirty="0"/>
          </a:p>
        </p:txBody>
      </p:sp>
      <p:sp>
        <p:nvSpPr>
          <p:cNvPr id="6" name="Rectángulo 5"/>
          <p:cNvSpPr/>
          <p:nvPr/>
        </p:nvSpPr>
        <p:spPr>
          <a:xfrm>
            <a:off x="468859" y="6414812"/>
            <a:ext cx="13292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 7 VIAS </a:t>
            </a:r>
            <a:endParaRPr lang="es-PE" sz="1000" dirty="0"/>
          </a:p>
        </p:txBody>
      </p:sp>
      <p:sp>
        <p:nvSpPr>
          <p:cNvPr id="7" name="Rectángulo 6"/>
          <p:cNvSpPr/>
          <p:nvPr/>
        </p:nvSpPr>
        <p:spPr>
          <a:xfrm>
            <a:off x="5071996" y="3757747"/>
            <a:ext cx="13548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BORNE CON SENSOR   </a:t>
            </a:r>
            <a:endParaRPr lang="es-PE" sz="1000" dirty="0"/>
          </a:p>
        </p:txBody>
      </p:sp>
      <p:sp>
        <p:nvSpPr>
          <p:cNvPr id="8" name="Rectángulo 7"/>
          <p:cNvSpPr/>
          <p:nvPr/>
        </p:nvSpPr>
        <p:spPr>
          <a:xfrm>
            <a:off x="2084919" y="6337867"/>
            <a:ext cx="1225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HEMBRA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DE 7 VIAS </a:t>
            </a:r>
            <a:endParaRPr lang="es-PE" sz="1000" dirty="0"/>
          </a:p>
        </p:txBody>
      </p:sp>
      <p:sp>
        <p:nvSpPr>
          <p:cNvPr id="11" name="Rectángulo 10"/>
          <p:cNvSpPr/>
          <p:nvPr/>
        </p:nvSpPr>
        <p:spPr>
          <a:xfrm>
            <a:off x="3678926" y="6337867"/>
            <a:ext cx="1176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TERMINAL MACHO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DE 7 VIAS </a:t>
            </a:r>
            <a:endParaRPr lang="es-PE" sz="1000" dirty="0"/>
          </a:p>
        </p:txBody>
      </p:sp>
      <p:sp>
        <p:nvSpPr>
          <p:cNvPr id="12" name="Rectángulo 11"/>
          <p:cNvSpPr/>
          <p:nvPr/>
        </p:nvSpPr>
        <p:spPr>
          <a:xfrm>
            <a:off x="5097644" y="6351879"/>
            <a:ext cx="13292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 7 VIAS </a:t>
            </a:r>
            <a:endParaRPr lang="es-PE" sz="1000" dirty="0"/>
          </a:p>
        </p:txBody>
      </p:sp>
      <p:sp>
        <p:nvSpPr>
          <p:cNvPr id="13" name="Rectángulo 12"/>
          <p:cNvSpPr/>
          <p:nvPr/>
        </p:nvSpPr>
        <p:spPr>
          <a:xfrm>
            <a:off x="610725" y="8717144"/>
            <a:ext cx="1159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INTERRUPTOR DE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PALANCA 2 CONT </a:t>
            </a:r>
            <a:endParaRPr lang="es-PE" sz="1000" dirty="0"/>
          </a:p>
        </p:txBody>
      </p:sp>
      <p:sp>
        <p:nvSpPr>
          <p:cNvPr id="14" name="Rectángulo 13"/>
          <p:cNvSpPr/>
          <p:nvPr/>
        </p:nvSpPr>
        <p:spPr>
          <a:xfrm>
            <a:off x="1993576" y="8781956"/>
            <a:ext cx="1385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INTERRUPTOR ON OFF </a:t>
            </a:r>
            <a:endParaRPr lang="es-PE" sz="1000" dirty="0"/>
          </a:p>
        </p:txBody>
      </p:sp>
      <p:sp>
        <p:nvSpPr>
          <p:cNvPr id="21" name="Rectángulo 20"/>
          <p:cNvSpPr/>
          <p:nvPr/>
        </p:nvSpPr>
        <p:spPr>
          <a:xfrm>
            <a:off x="3678926" y="8711246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INTERRUPTOR DE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PALANCA  </a:t>
            </a:r>
            <a:endParaRPr lang="es-PE" sz="1000" dirty="0"/>
          </a:p>
        </p:txBody>
      </p:sp>
      <p:sp>
        <p:nvSpPr>
          <p:cNvPr id="25" name="Rectángulo 24"/>
          <p:cNvSpPr/>
          <p:nvPr/>
        </p:nvSpPr>
        <p:spPr>
          <a:xfrm>
            <a:off x="5150336" y="8725060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INTERRUTOR CON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PROTECTOR </a:t>
            </a:r>
            <a:endParaRPr lang="es-PE" sz="1000" dirty="0"/>
          </a:p>
        </p:txBody>
      </p:sp>
      <p:sp>
        <p:nvSpPr>
          <p:cNvPr id="30" name="Proceso 10"/>
          <p:cNvSpPr/>
          <p:nvPr/>
        </p:nvSpPr>
        <p:spPr>
          <a:xfrm>
            <a:off x="447241" y="6935903"/>
            <a:ext cx="2931652" cy="2891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INTERRUPTOR DE CODILLO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0285" y="2461544"/>
            <a:ext cx="1386569" cy="88329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0" b="44273"/>
          <a:stretch/>
        </p:blipFill>
        <p:spPr>
          <a:xfrm>
            <a:off x="3463575" y="2229984"/>
            <a:ext cx="1378237" cy="103010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905" y="4931600"/>
            <a:ext cx="1203864" cy="12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6" y="1524511"/>
            <a:ext cx="3120248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INTERRUPTOR DE TECLA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44" y="2246959"/>
            <a:ext cx="1258406" cy="1318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14313" t="11624" r="20017" b="7681"/>
          <a:stretch/>
        </p:blipFill>
        <p:spPr>
          <a:xfrm>
            <a:off x="2119437" y="2202782"/>
            <a:ext cx="1109189" cy="13629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162" y="2230125"/>
            <a:ext cx="1033669" cy="13546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383" y="2246959"/>
            <a:ext cx="1256969" cy="12569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/>
          <a:srcRect l="13384" t="20416" r="4657" b="17658"/>
          <a:stretch/>
        </p:blipFill>
        <p:spPr>
          <a:xfrm>
            <a:off x="477099" y="5001370"/>
            <a:ext cx="1361896" cy="102898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/>
          <a:srcRect l="9801" t="9652" r="9106" b="15746"/>
          <a:stretch/>
        </p:blipFill>
        <p:spPr>
          <a:xfrm>
            <a:off x="1987952" y="4926039"/>
            <a:ext cx="1327742" cy="114875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6601" y="4888944"/>
            <a:ext cx="1329462" cy="128126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1"/>
          <a:srcRect l="21241" t="22476" r="19823" b="14829"/>
          <a:stretch/>
        </p:blipFill>
        <p:spPr>
          <a:xfrm>
            <a:off x="5062383" y="4884263"/>
            <a:ext cx="1256969" cy="128901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145" y="7306487"/>
            <a:ext cx="871804" cy="128027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8171" y="7394886"/>
            <a:ext cx="1371719" cy="110347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60798" y="7535106"/>
            <a:ext cx="1298561" cy="82303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1104" y="7233329"/>
            <a:ext cx="908383" cy="13534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40514" y="3808409"/>
            <a:ext cx="14109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INTERRUTOR DE TECLA </a:t>
            </a:r>
            <a:endParaRPr lang="es-PE" sz="1000" dirty="0"/>
          </a:p>
        </p:txBody>
      </p:sp>
      <p:sp>
        <p:nvSpPr>
          <p:cNvPr id="4" name="Rectángulo 3"/>
          <p:cNvSpPr/>
          <p:nvPr/>
        </p:nvSpPr>
        <p:spPr>
          <a:xfrm>
            <a:off x="477099" y="3731568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INTERRUPTOR DE TECLA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LUZ CUADRADADA  </a:t>
            </a:r>
            <a:endParaRPr lang="es-PE" sz="1000" dirty="0"/>
          </a:p>
        </p:txBody>
      </p:sp>
      <p:sp>
        <p:nvSpPr>
          <p:cNvPr id="6" name="Rectángulo 5"/>
          <p:cNvSpPr/>
          <p:nvPr/>
        </p:nvSpPr>
        <p:spPr>
          <a:xfrm>
            <a:off x="1994813" y="3741811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INTERRUTOR DE TECLA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CON LUZ DE PUNTO </a:t>
            </a:r>
            <a:endParaRPr lang="es-PE" sz="1000" dirty="0"/>
          </a:p>
        </p:txBody>
      </p:sp>
      <p:sp>
        <p:nvSpPr>
          <p:cNvPr id="7" name="Rectángulo 6"/>
          <p:cNvSpPr/>
          <p:nvPr/>
        </p:nvSpPr>
        <p:spPr>
          <a:xfrm>
            <a:off x="5066117" y="3782680"/>
            <a:ext cx="14109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INTERRUTOR DE TECLA </a:t>
            </a:r>
            <a:endParaRPr lang="es-PE" sz="1000" dirty="0"/>
          </a:p>
        </p:txBody>
      </p:sp>
      <p:sp>
        <p:nvSpPr>
          <p:cNvPr id="8" name="Rectángulo 7"/>
          <p:cNvSpPr/>
          <p:nvPr/>
        </p:nvSpPr>
        <p:spPr>
          <a:xfrm>
            <a:off x="608236" y="6386253"/>
            <a:ext cx="9781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PUSH BOTTON </a:t>
            </a:r>
            <a:endParaRPr lang="es-PE" sz="1000" dirty="0"/>
          </a:p>
        </p:txBody>
      </p:sp>
      <p:sp>
        <p:nvSpPr>
          <p:cNvPr id="11" name="Rectángulo 10"/>
          <p:cNvSpPr/>
          <p:nvPr/>
        </p:nvSpPr>
        <p:spPr>
          <a:xfrm>
            <a:off x="3807120" y="6354916"/>
            <a:ext cx="95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INTERRUPTOR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DE PARADA  </a:t>
            </a:r>
            <a:endParaRPr lang="es-PE" sz="1000" dirty="0"/>
          </a:p>
        </p:txBody>
      </p:sp>
      <p:sp>
        <p:nvSpPr>
          <p:cNvPr id="12" name="Rectángulo 11"/>
          <p:cNvSpPr/>
          <p:nvPr/>
        </p:nvSpPr>
        <p:spPr>
          <a:xfrm>
            <a:off x="2167320" y="6370864"/>
            <a:ext cx="10070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PUSH BOTTON  </a:t>
            </a:r>
            <a:endParaRPr lang="es-PE" sz="1000" dirty="0"/>
          </a:p>
        </p:txBody>
      </p:sp>
      <p:sp>
        <p:nvSpPr>
          <p:cNvPr id="14" name="Rectángulo 13"/>
          <p:cNvSpPr/>
          <p:nvPr/>
        </p:nvSpPr>
        <p:spPr>
          <a:xfrm>
            <a:off x="5229769" y="6362803"/>
            <a:ext cx="1031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INTERRUTOR DE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EMERGENCIA </a:t>
            </a:r>
            <a:endParaRPr lang="es-PE" sz="1000" dirty="0"/>
          </a:p>
        </p:txBody>
      </p:sp>
      <p:sp>
        <p:nvSpPr>
          <p:cNvPr id="17" name="Rectángulo 16"/>
          <p:cNvSpPr/>
          <p:nvPr/>
        </p:nvSpPr>
        <p:spPr>
          <a:xfrm>
            <a:off x="2342249" y="8760315"/>
            <a:ext cx="8322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SOLENOIDE</a:t>
            </a:r>
            <a:r>
              <a:rPr lang="es-PE" sz="800" dirty="0" smtClean="0">
                <a:solidFill>
                  <a:schemeClr val="bg1"/>
                </a:solidFill>
              </a:rPr>
              <a:t>  </a:t>
            </a:r>
            <a:endParaRPr lang="es-PE" sz="800" dirty="0"/>
          </a:p>
        </p:txBody>
      </p:sp>
      <p:sp>
        <p:nvSpPr>
          <p:cNvPr id="20" name="Rectángulo 19"/>
          <p:cNvSpPr/>
          <p:nvPr/>
        </p:nvSpPr>
        <p:spPr>
          <a:xfrm>
            <a:off x="637576" y="8798815"/>
            <a:ext cx="1149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SENSOR DE RETRO</a:t>
            </a:r>
            <a:endParaRPr lang="es-PE" sz="1000" dirty="0"/>
          </a:p>
        </p:txBody>
      </p:sp>
      <p:sp>
        <p:nvSpPr>
          <p:cNvPr id="22" name="Rectángulo 21"/>
          <p:cNvSpPr/>
          <p:nvPr/>
        </p:nvSpPr>
        <p:spPr>
          <a:xfrm>
            <a:off x="3778560" y="8733707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CHAPA CORTA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CORRIENTE </a:t>
            </a:r>
            <a:endParaRPr lang="es-PE" sz="1000" dirty="0"/>
          </a:p>
        </p:txBody>
      </p:sp>
      <p:sp>
        <p:nvSpPr>
          <p:cNvPr id="23" name="Rectángulo 22"/>
          <p:cNvSpPr/>
          <p:nvPr/>
        </p:nvSpPr>
        <p:spPr>
          <a:xfrm>
            <a:off x="5317463" y="8704351"/>
            <a:ext cx="963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CHAPA CORTA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CORRIENTE </a:t>
            </a:r>
            <a:endParaRPr lang="es-PE" sz="1000" dirty="0"/>
          </a:p>
        </p:txBody>
      </p:sp>
      <p:sp>
        <p:nvSpPr>
          <p:cNvPr id="30" name="Proceso 10"/>
          <p:cNvSpPr/>
          <p:nvPr/>
        </p:nvSpPr>
        <p:spPr>
          <a:xfrm>
            <a:off x="457582" y="4418411"/>
            <a:ext cx="2919341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BOTONES DE EMERGENCIA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59329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CHAPAS CORTA CORRIENTE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27680" r="23006"/>
          <a:stretch/>
        </p:blipFill>
        <p:spPr>
          <a:xfrm>
            <a:off x="715617" y="2246958"/>
            <a:ext cx="914400" cy="13287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13310" r="11020" b="6937"/>
          <a:stretch/>
        </p:blipFill>
        <p:spPr>
          <a:xfrm>
            <a:off x="3568798" y="2414243"/>
            <a:ext cx="1327950" cy="8587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656" y="2413126"/>
            <a:ext cx="1277224" cy="8067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265" y="4898238"/>
            <a:ext cx="916006" cy="13057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/>
          <a:srcRect l="14731" t="22466" r="13979" b="23774"/>
          <a:stretch/>
        </p:blipFill>
        <p:spPr>
          <a:xfrm>
            <a:off x="491253" y="4972854"/>
            <a:ext cx="1321644" cy="9966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l="24748" t="7027" r="23996" b="46852"/>
          <a:stretch/>
        </p:blipFill>
        <p:spPr>
          <a:xfrm>
            <a:off x="2013805" y="5013550"/>
            <a:ext cx="1327955" cy="955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2668" y="5013550"/>
            <a:ext cx="1301802" cy="107517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53" y="7637479"/>
            <a:ext cx="1364896" cy="7109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7057" y="7546092"/>
            <a:ext cx="1297159" cy="78448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5124" y="7355714"/>
            <a:ext cx="1309662" cy="116523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4"/>
          <a:srcRect t="13280" b="13856"/>
          <a:stretch/>
        </p:blipFill>
        <p:spPr>
          <a:xfrm>
            <a:off x="2062760" y="2293694"/>
            <a:ext cx="1230044" cy="10456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8265" y="7271612"/>
            <a:ext cx="1034664" cy="12493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9988" y="3738756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CORTA CORRIENTE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HELLA  </a:t>
            </a:r>
            <a:endParaRPr lang="es-PE" sz="1000" dirty="0"/>
          </a:p>
        </p:txBody>
      </p:sp>
      <p:sp>
        <p:nvSpPr>
          <p:cNvPr id="4" name="Rectángulo 3"/>
          <p:cNvSpPr/>
          <p:nvPr/>
        </p:nvSpPr>
        <p:spPr>
          <a:xfrm>
            <a:off x="2172572" y="3738756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CORTA CORRIENTE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BOSCH </a:t>
            </a:r>
            <a:endParaRPr lang="es-PE" sz="1000" dirty="0"/>
          </a:p>
        </p:txBody>
      </p:sp>
      <p:sp>
        <p:nvSpPr>
          <p:cNvPr id="6" name="Rectángulo 5"/>
          <p:cNvSpPr/>
          <p:nvPr/>
        </p:nvSpPr>
        <p:spPr>
          <a:xfrm>
            <a:off x="3702061" y="3765826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CORTA CORRIENTE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POLLAK </a:t>
            </a:r>
            <a:endParaRPr lang="es-PE" sz="1000" dirty="0"/>
          </a:p>
        </p:txBody>
      </p:sp>
      <p:sp>
        <p:nvSpPr>
          <p:cNvPr id="7" name="Rectángulo 6"/>
          <p:cNvSpPr/>
          <p:nvPr/>
        </p:nvSpPr>
        <p:spPr>
          <a:xfrm>
            <a:off x="5053619" y="3781268"/>
            <a:ext cx="14029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CHAPA DE ARRANQUE  </a:t>
            </a:r>
            <a:endParaRPr lang="es-PE" sz="1000" dirty="0"/>
          </a:p>
        </p:txBody>
      </p:sp>
      <p:sp>
        <p:nvSpPr>
          <p:cNvPr id="8" name="Rectángulo 7"/>
          <p:cNvSpPr/>
          <p:nvPr/>
        </p:nvSpPr>
        <p:spPr>
          <a:xfrm>
            <a:off x="491253" y="6339145"/>
            <a:ext cx="136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BOTON DE ARRANQUE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CLAXON</a:t>
            </a:r>
            <a:r>
              <a:rPr lang="es-PE" sz="800" dirty="0" smtClean="0">
                <a:solidFill>
                  <a:schemeClr val="bg1"/>
                </a:solidFill>
              </a:rPr>
              <a:t> </a:t>
            </a:r>
            <a:endParaRPr lang="es-PE" sz="800" dirty="0"/>
          </a:p>
        </p:txBody>
      </p:sp>
      <p:sp>
        <p:nvSpPr>
          <p:cNvPr id="22" name="Rectángulo 21"/>
          <p:cNvSpPr/>
          <p:nvPr/>
        </p:nvSpPr>
        <p:spPr>
          <a:xfrm>
            <a:off x="2017864" y="6341675"/>
            <a:ext cx="1398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BOTON DE ARRANQUE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REDONDO CLAXON </a:t>
            </a:r>
            <a:r>
              <a:rPr lang="es-PE" sz="800" dirty="0" smtClean="0">
                <a:solidFill>
                  <a:schemeClr val="bg1"/>
                </a:solidFill>
              </a:rPr>
              <a:t> </a:t>
            </a:r>
            <a:endParaRPr lang="es-PE" sz="800" dirty="0"/>
          </a:p>
        </p:txBody>
      </p:sp>
      <p:sp>
        <p:nvSpPr>
          <p:cNvPr id="23" name="Rectángulo 22"/>
          <p:cNvSpPr/>
          <p:nvPr/>
        </p:nvSpPr>
        <p:spPr>
          <a:xfrm>
            <a:off x="3516009" y="6360045"/>
            <a:ext cx="1398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BOTON DE ARRANQUE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EMERGENCIA </a:t>
            </a:r>
            <a:r>
              <a:rPr lang="es-PE" sz="800" dirty="0" smtClean="0">
                <a:solidFill>
                  <a:schemeClr val="bg1"/>
                </a:solidFill>
              </a:rPr>
              <a:t>  </a:t>
            </a:r>
            <a:endParaRPr lang="es-PE" sz="800" dirty="0"/>
          </a:p>
        </p:txBody>
      </p:sp>
      <p:sp>
        <p:nvSpPr>
          <p:cNvPr id="25" name="Rectángulo 24"/>
          <p:cNvSpPr/>
          <p:nvPr/>
        </p:nvSpPr>
        <p:spPr>
          <a:xfrm>
            <a:off x="5071474" y="6416090"/>
            <a:ext cx="14029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INTERRUPTOR DE TIRO </a:t>
            </a:r>
            <a:endParaRPr lang="es-PE" sz="1000" dirty="0"/>
          </a:p>
        </p:txBody>
      </p:sp>
      <p:sp>
        <p:nvSpPr>
          <p:cNvPr id="26" name="Rectángulo 25"/>
          <p:cNvSpPr/>
          <p:nvPr/>
        </p:nvSpPr>
        <p:spPr>
          <a:xfrm>
            <a:off x="2024999" y="8780767"/>
            <a:ext cx="1258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SENSOR DE PRESION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ACEITE </a:t>
            </a:r>
            <a:endParaRPr lang="es-PE" sz="1000" dirty="0"/>
          </a:p>
        </p:txBody>
      </p:sp>
      <p:sp>
        <p:nvSpPr>
          <p:cNvPr id="27" name="Rectángulo 26"/>
          <p:cNvSpPr/>
          <p:nvPr/>
        </p:nvSpPr>
        <p:spPr>
          <a:xfrm>
            <a:off x="3600835" y="8759325"/>
            <a:ext cx="103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SENSOR DE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TEMPERATURA  </a:t>
            </a:r>
            <a:endParaRPr lang="es-PE" sz="1000" dirty="0"/>
          </a:p>
        </p:txBody>
      </p:sp>
      <p:sp>
        <p:nvSpPr>
          <p:cNvPr id="28" name="Rectángulo 27"/>
          <p:cNvSpPr/>
          <p:nvPr/>
        </p:nvSpPr>
        <p:spPr>
          <a:xfrm>
            <a:off x="5252674" y="8795822"/>
            <a:ext cx="915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800" dirty="0" smtClean="0">
                <a:solidFill>
                  <a:schemeClr val="bg1"/>
                </a:solidFill>
              </a:rPr>
              <a:t>CORTA CIRCUITO </a:t>
            </a:r>
          </a:p>
          <a:p>
            <a:r>
              <a:rPr lang="es-PE" sz="800" dirty="0" smtClean="0">
                <a:solidFill>
                  <a:schemeClr val="bg1"/>
                </a:solidFill>
              </a:rPr>
              <a:t>15 ,20 ,30 </a:t>
            </a:r>
            <a:endParaRPr lang="es-PE" sz="800" dirty="0"/>
          </a:p>
        </p:txBody>
      </p:sp>
      <p:sp>
        <p:nvSpPr>
          <p:cNvPr id="29" name="Rectángulo 28"/>
          <p:cNvSpPr/>
          <p:nvPr/>
        </p:nvSpPr>
        <p:spPr>
          <a:xfrm>
            <a:off x="508143" y="8739479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SENSOR  DE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TEMPERATURA  </a:t>
            </a:r>
            <a:endParaRPr lang="es-PE" sz="1000" dirty="0"/>
          </a:p>
        </p:txBody>
      </p:sp>
      <p:sp>
        <p:nvSpPr>
          <p:cNvPr id="30" name="Proceso 10"/>
          <p:cNvSpPr/>
          <p:nvPr/>
        </p:nvSpPr>
        <p:spPr>
          <a:xfrm>
            <a:off x="457583" y="4508508"/>
            <a:ext cx="2958421" cy="29676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SWITCH DE ARRANQUE 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Proceso 10"/>
          <p:cNvSpPr/>
          <p:nvPr/>
        </p:nvSpPr>
        <p:spPr>
          <a:xfrm>
            <a:off x="457583" y="6949440"/>
            <a:ext cx="2958421" cy="26371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SENSORES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1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20857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CONECTORES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68198" y="3711960"/>
            <a:ext cx="1292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DEUTSCH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2 VIAS  </a:t>
            </a:r>
            <a:endParaRPr lang="es-PE" sz="1000" dirty="0"/>
          </a:p>
        </p:txBody>
      </p:sp>
      <p:sp>
        <p:nvSpPr>
          <p:cNvPr id="4" name="Rectángulo 3"/>
          <p:cNvSpPr/>
          <p:nvPr/>
        </p:nvSpPr>
        <p:spPr>
          <a:xfrm>
            <a:off x="2056336" y="3701134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DEUTSCH </a:t>
            </a:r>
          </a:p>
          <a:p>
            <a:r>
              <a:rPr lang="es-MX" sz="1000" dirty="0" smtClean="0">
                <a:solidFill>
                  <a:schemeClr val="bg1"/>
                </a:solidFill>
              </a:rPr>
              <a:t>3 VIAS 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73329" y="3697913"/>
            <a:ext cx="1292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DEUTSCH</a:t>
            </a:r>
          </a:p>
          <a:p>
            <a:r>
              <a:rPr lang="es-MX" sz="1000" dirty="0" smtClean="0">
                <a:solidFill>
                  <a:schemeClr val="bg1"/>
                </a:solidFill>
              </a:rPr>
              <a:t>DE 4 VIAS 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16796" y="3701134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DEUTSCH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DE 12 VIAS   </a:t>
            </a:r>
            <a:endParaRPr lang="es-PE" sz="1000" dirty="0"/>
          </a:p>
        </p:txBody>
      </p:sp>
      <p:sp>
        <p:nvSpPr>
          <p:cNvPr id="8" name="Rectángulo 7"/>
          <p:cNvSpPr/>
          <p:nvPr/>
        </p:nvSpPr>
        <p:spPr>
          <a:xfrm>
            <a:off x="491253" y="6339145"/>
            <a:ext cx="146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CONECTOR TUBULAR DE</a:t>
            </a:r>
          </a:p>
          <a:p>
            <a:r>
              <a:rPr lang="es-MX" sz="1000" dirty="0" smtClean="0">
                <a:solidFill>
                  <a:schemeClr val="bg1"/>
                </a:solidFill>
              </a:rPr>
              <a:t>3 VIAS 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017864" y="6341675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TUBULAR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DE 6 VIAS PVC </a:t>
            </a:r>
            <a:r>
              <a:rPr lang="es-PE" sz="800" dirty="0" smtClean="0">
                <a:solidFill>
                  <a:schemeClr val="bg1"/>
                </a:solidFill>
              </a:rPr>
              <a:t> </a:t>
            </a:r>
            <a:endParaRPr lang="es-PE" sz="800" dirty="0"/>
          </a:p>
        </p:txBody>
      </p:sp>
      <p:sp>
        <p:nvSpPr>
          <p:cNvPr id="23" name="Rectángulo 22"/>
          <p:cNvSpPr/>
          <p:nvPr/>
        </p:nvSpPr>
        <p:spPr>
          <a:xfrm>
            <a:off x="3516009" y="6360045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TUBULAR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DE 9 VIAS PVC </a:t>
            </a:r>
            <a:r>
              <a:rPr lang="es-PE" sz="800" dirty="0" smtClean="0">
                <a:solidFill>
                  <a:schemeClr val="bg1"/>
                </a:solidFill>
              </a:rPr>
              <a:t> </a:t>
            </a:r>
            <a:endParaRPr lang="es-PE" sz="800" dirty="0"/>
          </a:p>
        </p:txBody>
      </p:sp>
      <p:sp>
        <p:nvSpPr>
          <p:cNvPr id="25" name="Rectángulo 24"/>
          <p:cNvSpPr/>
          <p:nvPr/>
        </p:nvSpPr>
        <p:spPr>
          <a:xfrm>
            <a:off x="5071474" y="6416090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</a:t>
            </a:r>
            <a:endParaRPr lang="es-PE" sz="1000" dirty="0"/>
          </a:p>
        </p:txBody>
      </p:sp>
      <p:sp>
        <p:nvSpPr>
          <p:cNvPr id="26" name="Rectángulo 25"/>
          <p:cNvSpPr/>
          <p:nvPr/>
        </p:nvSpPr>
        <p:spPr>
          <a:xfrm>
            <a:off x="2056336" y="8703489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FARO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LATERAL </a:t>
            </a:r>
            <a:endParaRPr lang="es-PE" sz="1000" dirty="0"/>
          </a:p>
        </p:txBody>
      </p:sp>
      <p:sp>
        <p:nvSpPr>
          <p:cNvPr id="27" name="Rectángulo 26"/>
          <p:cNvSpPr/>
          <p:nvPr/>
        </p:nvSpPr>
        <p:spPr>
          <a:xfrm>
            <a:off x="3600835" y="8759325"/>
            <a:ext cx="11865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 LOZA   </a:t>
            </a:r>
            <a:endParaRPr lang="es-PE" sz="1000" dirty="0"/>
          </a:p>
        </p:txBody>
      </p:sp>
      <p:sp>
        <p:nvSpPr>
          <p:cNvPr id="28" name="Rectángulo 27"/>
          <p:cNvSpPr/>
          <p:nvPr/>
        </p:nvSpPr>
        <p:spPr>
          <a:xfrm>
            <a:off x="5063522" y="8690205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A PRUEBA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 DE AGUA </a:t>
            </a:r>
            <a:endParaRPr lang="es-PE" sz="1000" dirty="0"/>
          </a:p>
        </p:txBody>
      </p:sp>
      <p:sp>
        <p:nvSpPr>
          <p:cNvPr id="29" name="Rectángulo 28"/>
          <p:cNvSpPr/>
          <p:nvPr/>
        </p:nvSpPr>
        <p:spPr>
          <a:xfrm>
            <a:off x="457583" y="8626879"/>
            <a:ext cx="12586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FARO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POSTERIOR  VOLVO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SCANIA </a:t>
            </a:r>
            <a:endParaRPr lang="es-PE" sz="10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42" y="2246959"/>
            <a:ext cx="1292464" cy="129246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999" y="2569060"/>
            <a:ext cx="1322015" cy="86724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/>
          <a:srcRect l="-261" t="16749" r="261" b="23905"/>
          <a:stretch/>
        </p:blipFill>
        <p:spPr>
          <a:xfrm>
            <a:off x="3541012" y="2494328"/>
            <a:ext cx="1357210" cy="80546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/>
          <a:srcRect l="21826" t="8799" r="21965" b="7723"/>
          <a:stretch/>
        </p:blipFill>
        <p:spPr>
          <a:xfrm>
            <a:off x="5071474" y="2411807"/>
            <a:ext cx="1321375" cy="109896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329" y="4896408"/>
            <a:ext cx="1218396" cy="1218396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9"/>
          <a:srcRect l="7837" t="23924" r="6207" b="19336"/>
          <a:stretch/>
        </p:blipFill>
        <p:spPr>
          <a:xfrm>
            <a:off x="508143" y="5064722"/>
            <a:ext cx="1282761" cy="84673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181" y="4944407"/>
            <a:ext cx="1320833" cy="112239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143" y="7536598"/>
            <a:ext cx="1361728" cy="92801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2"/>
          <a:srcRect l="6029" t="22647" r="5971" b="21816"/>
          <a:stretch/>
        </p:blipFill>
        <p:spPr>
          <a:xfrm>
            <a:off x="2017864" y="7481943"/>
            <a:ext cx="1329150" cy="838819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7921" y="7399437"/>
            <a:ext cx="1265573" cy="108501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3522" y="7310738"/>
            <a:ext cx="1274469" cy="12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46483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SOCKET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186661"/>
            <a:ext cx="5998984" cy="70353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68198" y="3711960"/>
            <a:ext cx="1257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SOCKET PARA FOCO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1 CONTACTO </a:t>
            </a:r>
            <a:endParaRPr lang="es-PE" sz="1000" dirty="0"/>
          </a:p>
        </p:txBody>
      </p:sp>
      <p:sp>
        <p:nvSpPr>
          <p:cNvPr id="4" name="Rectángulo 3"/>
          <p:cNvSpPr/>
          <p:nvPr/>
        </p:nvSpPr>
        <p:spPr>
          <a:xfrm>
            <a:off x="2056336" y="3701134"/>
            <a:ext cx="1257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SOCKET PARA FOCO </a:t>
            </a:r>
          </a:p>
          <a:p>
            <a:r>
              <a:rPr lang="es-MX" sz="1000" dirty="0" smtClean="0">
                <a:solidFill>
                  <a:schemeClr val="bg1"/>
                </a:solidFill>
              </a:rPr>
              <a:t>2 CONTACTOS 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73329" y="3697913"/>
            <a:ext cx="590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SOCKET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16796" y="3701134"/>
            <a:ext cx="1321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DEUTSCH </a:t>
            </a:r>
          </a:p>
          <a:p>
            <a:r>
              <a:rPr lang="es-PE" sz="1000" dirty="0" smtClean="0">
                <a:solidFill>
                  <a:schemeClr val="bg1"/>
                </a:solidFill>
              </a:rPr>
              <a:t>DE 12 VIAS   </a:t>
            </a:r>
            <a:endParaRPr lang="es-PE" sz="1000" dirty="0"/>
          </a:p>
        </p:txBody>
      </p:sp>
      <p:sp>
        <p:nvSpPr>
          <p:cNvPr id="8" name="Rectángulo 7"/>
          <p:cNvSpPr/>
          <p:nvPr/>
        </p:nvSpPr>
        <p:spPr>
          <a:xfrm>
            <a:off x="582621" y="6377540"/>
            <a:ext cx="11512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CONECTOR AEREO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017864" y="6341675"/>
            <a:ext cx="1292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HEMBRA </a:t>
            </a:r>
          </a:p>
          <a:p>
            <a:r>
              <a:rPr lang="es-MX" sz="1000" dirty="0" smtClean="0">
                <a:solidFill>
                  <a:schemeClr val="bg1"/>
                </a:solidFill>
              </a:rPr>
              <a:t>VOLANTE 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561500" y="6395223"/>
            <a:ext cx="12586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TOMA EMPOTRABLE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071474" y="6416090"/>
            <a:ext cx="1289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TOMA TRIPLE AEREA </a:t>
            </a:r>
            <a:endParaRPr lang="es-PE" sz="1000" dirty="0"/>
          </a:p>
        </p:txBody>
      </p:sp>
      <p:sp>
        <p:nvSpPr>
          <p:cNvPr id="26" name="Rectángulo 25"/>
          <p:cNvSpPr/>
          <p:nvPr/>
        </p:nvSpPr>
        <p:spPr>
          <a:xfrm>
            <a:off x="2213554" y="8777081"/>
            <a:ext cx="889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TOMA TRIPLE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600835" y="8759325"/>
            <a:ext cx="1406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CONECTOR DE DOBLE   </a:t>
            </a:r>
            <a:endParaRPr lang="es-PE" sz="1000" dirty="0"/>
          </a:p>
        </p:txBody>
      </p:sp>
      <p:sp>
        <p:nvSpPr>
          <p:cNvPr id="28" name="Rectángulo 27"/>
          <p:cNvSpPr/>
          <p:nvPr/>
        </p:nvSpPr>
        <p:spPr>
          <a:xfrm>
            <a:off x="5071474" y="8777082"/>
            <a:ext cx="1231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ENCHUFE DE PARED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747251" y="8777080"/>
            <a:ext cx="925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TOMA PULPO </a:t>
            </a:r>
            <a:endParaRPr lang="es-PE" sz="1000" dirty="0" smtClean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52" y="2246959"/>
            <a:ext cx="1154667" cy="12962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262" y="2551058"/>
            <a:ext cx="1314798" cy="809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673" y="2279965"/>
            <a:ext cx="1259319" cy="12835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338" y="2477819"/>
            <a:ext cx="1093056" cy="98913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/>
          <a:srcRect l="6870" t="19608" r="7796" b="21401"/>
          <a:stretch/>
        </p:blipFill>
        <p:spPr>
          <a:xfrm>
            <a:off x="491251" y="5020965"/>
            <a:ext cx="1334021" cy="92221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/>
          <a:srcRect l="16241" t="14255" r="14368" b="18128"/>
          <a:stretch/>
        </p:blipFill>
        <p:spPr>
          <a:xfrm>
            <a:off x="2056337" y="4892942"/>
            <a:ext cx="1163942" cy="122176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7923" y="4822816"/>
            <a:ext cx="1341885" cy="136201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1"/>
          <a:srcRect l="10087" t="13952" r="5855" b="13700"/>
          <a:stretch/>
        </p:blipFill>
        <p:spPr>
          <a:xfrm>
            <a:off x="5051326" y="4962980"/>
            <a:ext cx="1348794" cy="11608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623" y="7409660"/>
            <a:ext cx="1073275" cy="10496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1334" y="7245200"/>
            <a:ext cx="1354256" cy="127841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7619" y="7388647"/>
            <a:ext cx="1259586" cy="107064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1474" y="7265685"/>
            <a:ext cx="1186670" cy="1193610"/>
          </a:xfrm>
          <a:prstGeom prst="rect">
            <a:avLst/>
          </a:prstGeom>
        </p:spPr>
      </p:pic>
      <p:sp>
        <p:nvSpPr>
          <p:cNvPr id="31" name="Proceso 10"/>
          <p:cNvSpPr/>
          <p:nvPr/>
        </p:nvSpPr>
        <p:spPr>
          <a:xfrm>
            <a:off x="460159" y="4420915"/>
            <a:ext cx="2942999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CONECTORES INDUSTRIALES </a:t>
            </a:r>
            <a:endParaRPr lang="es-PE" sz="1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ceso 10"/>
          <p:cNvSpPr/>
          <p:nvPr/>
        </p:nvSpPr>
        <p:spPr>
          <a:xfrm>
            <a:off x="256675" y="1524511"/>
            <a:ext cx="3103945" cy="3872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946"/>
              <a:gd name="connsiteY0" fmla="*/ 0 h 10210"/>
              <a:gd name="connsiteX1" fmla="*/ 10000 w 10946"/>
              <a:gd name="connsiteY1" fmla="*/ 0 h 10210"/>
              <a:gd name="connsiteX2" fmla="*/ 10946 w 10946"/>
              <a:gd name="connsiteY2" fmla="*/ 10210 h 10210"/>
              <a:gd name="connsiteX3" fmla="*/ 0 w 10946"/>
              <a:gd name="connsiteY3" fmla="*/ 10000 h 10210"/>
              <a:gd name="connsiteX4" fmla="*/ 0 w 1094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6" h="10210">
                <a:moveTo>
                  <a:pt x="0" y="0"/>
                </a:moveTo>
                <a:lnTo>
                  <a:pt x="10000" y="0"/>
                </a:lnTo>
                <a:cubicBezTo>
                  <a:pt x="10315" y="3403"/>
                  <a:pt x="10631" y="6807"/>
                  <a:pt x="10946" y="10210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1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ACCESORIOS AUDIBLES </a:t>
            </a:r>
            <a:endParaRPr lang="es-PE" sz="1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6882064" cy="1576623"/>
          </a:xfrm>
          <a:custGeom>
            <a:avLst/>
            <a:gdLst>
              <a:gd name="connsiteX0" fmla="*/ 0 w 6858000"/>
              <a:gd name="connsiteY0" fmla="*/ 0 h 1443790"/>
              <a:gd name="connsiteX1" fmla="*/ 6858000 w 6858000"/>
              <a:gd name="connsiteY1" fmla="*/ 0 h 1443790"/>
              <a:gd name="connsiteX2" fmla="*/ 6858000 w 6858000"/>
              <a:gd name="connsiteY2" fmla="*/ 1443790 h 1443790"/>
              <a:gd name="connsiteX3" fmla="*/ 0 w 6858000"/>
              <a:gd name="connsiteY3" fmla="*/ 1443790 h 1443790"/>
              <a:gd name="connsiteX4" fmla="*/ 0 w 6858000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443790"/>
              <a:gd name="connsiteX1" fmla="*/ 6870032 w 6870032"/>
              <a:gd name="connsiteY1" fmla="*/ 0 h 1443790"/>
              <a:gd name="connsiteX2" fmla="*/ 6870032 w 6870032"/>
              <a:gd name="connsiteY2" fmla="*/ 1443790 h 1443790"/>
              <a:gd name="connsiteX3" fmla="*/ 0 w 6870032"/>
              <a:gd name="connsiteY3" fmla="*/ 649706 h 1443790"/>
              <a:gd name="connsiteX4" fmla="*/ 12032 w 6870032"/>
              <a:gd name="connsiteY4" fmla="*/ 0 h 1443790"/>
              <a:gd name="connsiteX0" fmla="*/ 12032 w 6870032"/>
              <a:gd name="connsiteY0" fmla="*/ 0 h 1179095"/>
              <a:gd name="connsiteX1" fmla="*/ 6870032 w 6870032"/>
              <a:gd name="connsiteY1" fmla="*/ 0 h 1179095"/>
              <a:gd name="connsiteX2" fmla="*/ 6858001 w 6870032"/>
              <a:gd name="connsiteY2" fmla="*/ 1179095 h 1179095"/>
              <a:gd name="connsiteX3" fmla="*/ 0 w 6870032"/>
              <a:gd name="connsiteY3" fmla="*/ 649706 h 1179095"/>
              <a:gd name="connsiteX4" fmla="*/ 12032 w 6870032"/>
              <a:gd name="connsiteY4" fmla="*/ 0 h 1179095"/>
              <a:gd name="connsiteX0" fmla="*/ 12032 w 6870032"/>
              <a:gd name="connsiteY0" fmla="*/ 0 h 1287567"/>
              <a:gd name="connsiteX1" fmla="*/ 6870032 w 6870032"/>
              <a:gd name="connsiteY1" fmla="*/ 0 h 1287567"/>
              <a:gd name="connsiteX2" fmla="*/ 6858001 w 6870032"/>
              <a:gd name="connsiteY2" fmla="*/ 1179095 h 1287567"/>
              <a:gd name="connsiteX3" fmla="*/ 0 w 6870032"/>
              <a:gd name="connsiteY3" fmla="*/ 649706 h 1287567"/>
              <a:gd name="connsiteX4" fmla="*/ 12032 w 6870032"/>
              <a:gd name="connsiteY4" fmla="*/ 0 h 1287567"/>
              <a:gd name="connsiteX0" fmla="*/ 12032 w 6870032"/>
              <a:gd name="connsiteY0" fmla="*/ 0 h 1258437"/>
              <a:gd name="connsiteX1" fmla="*/ 6870032 w 6870032"/>
              <a:gd name="connsiteY1" fmla="*/ 0 h 1258437"/>
              <a:gd name="connsiteX2" fmla="*/ 6858001 w 6870032"/>
              <a:gd name="connsiteY2" fmla="*/ 1179095 h 1258437"/>
              <a:gd name="connsiteX3" fmla="*/ 0 w 6870032"/>
              <a:gd name="connsiteY3" fmla="*/ 649706 h 1258437"/>
              <a:gd name="connsiteX4" fmla="*/ 12032 w 6870032"/>
              <a:gd name="connsiteY4" fmla="*/ 0 h 1258437"/>
              <a:gd name="connsiteX0" fmla="*/ 12032 w 6882064"/>
              <a:gd name="connsiteY0" fmla="*/ 0 h 1459206"/>
              <a:gd name="connsiteX1" fmla="*/ 6870032 w 6882064"/>
              <a:gd name="connsiteY1" fmla="*/ 0 h 1459206"/>
              <a:gd name="connsiteX2" fmla="*/ 6882064 w 6882064"/>
              <a:gd name="connsiteY2" fmla="*/ 1395664 h 1459206"/>
              <a:gd name="connsiteX3" fmla="*/ 0 w 6882064"/>
              <a:gd name="connsiteY3" fmla="*/ 649706 h 1459206"/>
              <a:gd name="connsiteX4" fmla="*/ 12032 w 6882064"/>
              <a:gd name="connsiteY4" fmla="*/ 0 h 1459206"/>
              <a:gd name="connsiteX0" fmla="*/ 12032 w 6882064"/>
              <a:gd name="connsiteY0" fmla="*/ 0 h 1420926"/>
              <a:gd name="connsiteX1" fmla="*/ 6870032 w 6882064"/>
              <a:gd name="connsiteY1" fmla="*/ 0 h 1420926"/>
              <a:gd name="connsiteX2" fmla="*/ 6882064 w 6882064"/>
              <a:gd name="connsiteY2" fmla="*/ 1395664 h 1420926"/>
              <a:gd name="connsiteX3" fmla="*/ 0 w 6882064"/>
              <a:gd name="connsiteY3" fmla="*/ 649706 h 1420926"/>
              <a:gd name="connsiteX4" fmla="*/ 12032 w 6882064"/>
              <a:gd name="connsiteY4" fmla="*/ 0 h 1420926"/>
              <a:gd name="connsiteX0" fmla="*/ 24064 w 6894096"/>
              <a:gd name="connsiteY0" fmla="*/ 0 h 1417794"/>
              <a:gd name="connsiteX1" fmla="*/ 6882064 w 6894096"/>
              <a:gd name="connsiteY1" fmla="*/ 0 h 1417794"/>
              <a:gd name="connsiteX2" fmla="*/ 6894096 w 6894096"/>
              <a:gd name="connsiteY2" fmla="*/ 1395664 h 1417794"/>
              <a:gd name="connsiteX3" fmla="*/ 0 w 6894096"/>
              <a:gd name="connsiteY3" fmla="*/ 529390 h 1417794"/>
              <a:gd name="connsiteX4" fmla="*/ 24064 w 6894096"/>
              <a:gd name="connsiteY4" fmla="*/ 0 h 1417794"/>
              <a:gd name="connsiteX0" fmla="*/ 24064 w 6882064"/>
              <a:gd name="connsiteY0" fmla="*/ 0 h 1500245"/>
              <a:gd name="connsiteX1" fmla="*/ 6882064 w 6882064"/>
              <a:gd name="connsiteY1" fmla="*/ 0 h 1500245"/>
              <a:gd name="connsiteX2" fmla="*/ 6845970 w 6882064"/>
              <a:gd name="connsiteY2" fmla="*/ 1479885 h 1500245"/>
              <a:gd name="connsiteX3" fmla="*/ 0 w 6882064"/>
              <a:gd name="connsiteY3" fmla="*/ 529390 h 1500245"/>
              <a:gd name="connsiteX4" fmla="*/ 24064 w 6882064"/>
              <a:gd name="connsiteY4" fmla="*/ 0 h 1500245"/>
              <a:gd name="connsiteX0" fmla="*/ 24064 w 6882064"/>
              <a:gd name="connsiteY0" fmla="*/ 0 h 1594790"/>
              <a:gd name="connsiteX1" fmla="*/ 6882064 w 6882064"/>
              <a:gd name="connsiteY1" fmla="*/ 0 h 1594790"/>
              <a:gd name="connsiteX2" fmla="*/ 6845970 w 6882064"/>
              <a:gd name="connsiteY2" fmla="*/ 1576138 h 1594790"/>
              <a:gd name="connsiteX3" fmla="*/ 0 w 6882064"/>
              <a:gd name="connsiteY3" fmla="*/ 529390 h 1594790"/>
              <a:gd name="connsiteX4" fmla="*/ 24064 w 6882064"/>
              <a:gd name="connsiteY4" fmla="*/ 0 h 1594790"/>
              <a:gd name="connsiteX0" fmla="*/ 24064 w 6882064"/>
              <a:gd name="connsiteY0" fmla="*/ 0 h 1576623"/>
              <a:gd name="connsiteX1" fmla="*/ 6882064 w 6882064"/>
              <a:gd name="connsiteY1" fmla="*/ 0 h 1576623"/>
              <a:gd name="connsiteX2" fmla="*/ 6845970 w 6882064"/>
              <a:gd name="connsiteY2" fmla="*/ 1576138 h 1576623"/>
              <a:gd name="connsiteX3" fmla="*/ 0 w 6882064"/>
              <a:gd name="connsiteY3" fmla="*/ 529390 h 1576623"/>
              <a:gd name="connsiteX4" fmla="*/ 24064 w 6882064"/>
              <a:gd name="connsiteY4" fmla="*/ 0 h 157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064" h="1576623">
                <a:moveTo>
                  <a:pt x="24064" y="0"/>
                </a:moveTo>
                <a:lnTo>
                  <a:pt x="6882064" y="0"/>
                </a:lnTo>
                <a:lnTo>
                  <a:pt x="6845970" y="1576138"/>
                </a:lnTo>
                <a:cubicBezTo>
                  <a:pt x="4459706" y="1600200"/>
                  <a:pt x="2530642" y="721896"/>
                  <a:pt x="0" y="529390"/>
                </a:cubicBezTo>
                <a:lnTo>
                  <a:pt x="24064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/>
          <p:cNvSpPr/>
          <p:nvPr/>
        </p:nvSpPr>
        <p:spPr>
          <a:xfrm>
            <a:off x="256675" y="1911791"/>
            <a:ext cx="6400800" cy="7585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3" y="2213788"/>
            <a:ext cx="5998984" cy="70353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3617" b="14925"/>
          <a:stretch/>
        </p:blipFill>
        <p:spPr>
          <a:xfrm>
            <a:off x="5081503" y="2467862"/>
            <a:ext cx="1307606" cy="9343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08" y="2501921"/>
            <a:ext cx="1330912" cy="9742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9478" t="5373" r="19073" b="6048"/>
          <a:stretch/>
        </p:blipFill>
        <p:spPr>
          <a:xfrm>
            <a:off x="5252795" y="4852059"/>
            <a:ext cx="961048" cy="13853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708" y="5126334"/>
            <a:ext cx="1330912" cy="8368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94" y="4981306"/>
            <a:ext cx="1307606" cy="9807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b="20665"/>
          <a:stretch/>
        </p:blipFill>
        <p:spPr>
          <a:xfrm>
            <a:off x="475512" y="7256003"/>
            <a:ext cx="1306007" cy="11827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/>
          <a:srcRect l="11160" t="26392" r="8351" b="13178"/>
          <a:stretch/>
        </p:blipFill>
        <p:spPr>
          <a:xfrm>
            <a:off x="2029708" y="7472339"/>
            <a:ext cx="1287233" cy="96643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/>
          <a:srcRect l="10936" t="7124" r="15106" b="9437"/>
          <a:stretch/>
        </p:blipFill>
        <p:spPr>
          <a:xfrm>
            <a:off x="3561528" y="7386538"/>
            <a:ext cx="1243554" cy="10522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2"/>
          <a:srcRect t="27067" b="28345"/>
          <a:stretch/>
        </p:blipFill>
        <p:spPr>
          <a:xfrm>
            <a:off x="5059487" y="7654217"/>
            <a:ext cx="1351638" cy="6026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120387" y="3756755"/>
            <a:ext cx="12907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CLAXON TIPO PLATO </a:t>
            </a:r>
            <a:endParaRPr lang="es-PE" sz="1000" dirty="0"/>
          </a:p>
        </p:txBody>
      </p:sp>
      <p:sp>
        <p:nvSpPr>
          <p:cNvPr id="13" name="Rectángulo 12"/>
          <p:cNvSpPr/>
          <p:nvPr/>
        </p:nvSpPr>
        <p:spPr>
          <a:xfrm>
            <a:off x="2029708" y="3749454"/>
            <a:ext cx="11689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CLAXON CARACOL </a:t>
            </a:r>
            <a:endParaRPr lang="es-PE" sz="1000" dirty="0"/>
          </a:p>
        </p:txBody>
      </p:sp>
      <p:sp>
        <p:nvSpPr>
          <p:cNvPr id="19" name="Rectángulo 18"/>
          <p:cNvSpPr/>
          <p:nvPr/>
        </p:nvSpPr>
        <p:spPr>
          <a:xfrm>
            <a:off x="5252795" y="6417759"/>
            <a:ext cx="10663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CLAXON SCANIA </a:t>
            </a:r>
            <a:endParaRPr lang="es-PE" sz="1000" dirty="0"/>
          </a:p>
        </p:txBody>
      </p:sp>
      <p:sp>
        <p:nvSpPr>
          <p:cNvPr id="20" name="Rectángulo 19"/>
          <p:cNvSpPr/>
          <p:nvPr/>
        </p:nvSpPr>
        <p:spPr>
          <a:xfrm>
            <a:off x="434518" y="3789561"/>
            <a:ext cx="15231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CLAXON SUPER SONANTE</a:t>
            </a:r>
            <a:endParaRPr lang="es-PE" sz="1000" dirty="0"/>
          </a:p>
        </p:txBody>
      </p:sp>
      <p:sp>
        <p:nvSpPr>
          <p:cNvPr id="21" name="Rectángulo 20"/>
          <p:cNvSpPr/>
          <p:nvPr/>
        </p:nvSpPr>
        <p:spPr>
          <a:xfrm>
            <a:off x="414207" y="6396261"/>
            <a:ext cx="15712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CLAXON CORNETA METAL </a:t>
            </a:r>
            <a:endParaRPr lang="es-PE" sz="1000" dirty="0"/>
          </a:p>
        </p:txBody>
      </p:sp>
      <p:sp>
        <p:nvSpPr>
          <p:cNvPr id="22" name="Rectángulo 21"/>
          <p:cNvSpPr/>
          <p:nvPr/>
        </p:nvSpPr>
        <p:spPr>
          <a:xfrm>
            <a:off x="2105098" y="6396975"/>
            <a:ext cx="11801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</a:rPr>
              <a:t>CLAXON CORNETA </a:t>
            </a:r>
            <a:endParaRPr lang="es-PE" sz="1000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621745" y="6396260"/>
            <a:ext cx="1183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CLAXON MUSICAL  </a:t>
            </a:r>
            <a:endParaRPr lang="es-PE" sz="1000" dirty="0"/>
          </a:p>
        </p:txBody>
      </p:sp>
      <p:sp>
        <p:nvSpPr>
          <p:cNvPr id="25" name="Rectángulo 24"/>
          <p:cNvSpPr/>
          <p:nvPr/>
        </p:nvSpPr>
        <p:spPr>
          <a:xfrm>
            <a:off x="3658097" y="3772708"/>
            <a:ext cx="1165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BOCINA DE DISCO</a:t>
            </a:r>
            <a:r>
              <a:rPr lang="es-PE" sz="800" dirty="0" smtClean="0">
                <a:solidFill>
                  <a:schemeClr val="bg1"/>
                </a:solidFill>
              </a:rPr>
              <a:t>  </a:t>
            </a:r>
            <a:endParaRPr lang="es-PE" sz="800" dirty="0"/>
          </a:p>
        </p:txBody>
      </p:sp>
      <p:sp>
        <p:nvSpPr>
          <p:cNvPr id="26" name="Rectángulo 25"/>
          <p:cNvSpPr/>
          <p:nvPr/>
        </p:nvSpPr>
        <p:spPr>
          <a:xfrm>
            <a:off x="609773" y="8807394"/>
            <a:ext cx="10791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SIRENA 12V/24V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029708" y="8752380"/>
            <a:ext cx="1298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CAMARA Y MONITOR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CON CABLE ECCO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658097" y="8807393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PARLANTE POLICIAL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100W </a:t>
            </a:r>
            <a:endParaRPr lang="es-PE" sz="1000" dirty="0">
              <a:solidFill>
                <a:prstClr val="white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149604" y="8807392"/>
            <a:ext cx="1088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000" dirty="0" smtClean="0">
                <a:solidFill>
                  <a:prstClr val="white"/>
                </a:solidFill>
              </a:rPr>
              <a:t>SIRENA POLICIAL </a:t>
            </a:r>
          </a:p>
          <a:p>
            <a:pPr lvl="0"/>
            <a:r>
              <a:rPr lang="es-MX" sz="1000" dirty="0" smtClean="0">
                <a:solidFill>
                  <a:prstClr val="white"/>
                </a:solidFill>
              </a:rPr>
              <a:t>5 TONOS  </a:t>
            </a:r>
            <a:endParaRPr lang="es-PE" sz="1000" dirty="0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3"/>
          <a:srcRect t="15063" b="17594"/>
          <a:stretch/>
        </p:blipFill>
        <p:spPr>
          <a:xfrm>
            <a:off x="3512890" y="5019828"/>
            <a:ext cx="1399076" cy="94218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94" y="2553484"/>
            <a:ext cx="1349822" cy="70312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15"/>
          <a:srcRect t="29519" b="16948"/>
          <a:stretch/>
        </p:blipFill>
        <p:spPr>
          <a:xfrm>
            <a:off x="3514929" y="2511795"/>
            <a:ext cx="1391330" cy="7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2752</TotalTime>
  <Words>548</Words>
  <Application>Microsoft Office PowerPoint</Application>
  <PresentationFormat>A4 (210 x 297 mm)</PresentationFormat>
  <Paragraphs>243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DENNIS</dc:creator>
  <cp:lastModifiedBy>DENNIS</cp:lastModifiedBy>
  <cp:revision>160</cp:revision>
  <cp:lastPrinted>2022-04-07T15:22:18Z</cp:lastPrinted>
  <dcterms:created xsi:type="dcterms:W3CDTF">2022-04-04T18:09:06Z</dcterms:created>
  <dcterms:modified xsi:type="dcterms:W3CDTF">2022-04-21T05:28:49Z</dcterms:modified>
</cp:coreProperties>
</file>